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9" r:id="rId1"/>
  </p:sldMasterIdLst>
  <p:sldIdLst>
    <p:sldId id="256" r:id="rId2"/>
    <p:sldId id="265" r:id="rId3"/>
    <p:sldId id="266" r:id="rId4"/>
    <p:sldId id="257" r:id="rId5"/>
    <p:sldId id="260" r:id="rId6"/>
    <p:sldId id="258" r:id="rId7"/>
    <p:sldId id="259" r:id="rId8"/>
    <p:sldId id="262" r:id="rId9"/>
    <p:sldId id="267" r:id="rId10"/>
    <p:sldId id="268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Saturday, February 12,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6240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Saturday, February 12,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084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76424EA-2FE7-47E5-99E5-7EDD3063F7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Εικόνα 4" descr="Εικόνα που περιέχει κτίριο, καθιστός, θέρετρο, μπλε&#10;&#10;Περιγραφή που δημιουργήθηκε αυτόματα">
            <a:extLst>
              <a:ext uri="{FF2B5EF4-FFF2-40B4-BE49-F238E27FC236}">
                <a16:creationId xmlns:a16="http://schemas.microsoft.com/office/drawing/2014/main" id="{1D1A9CE3-13C8-4468-9FBC-C366D33F8A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1" cy="6857990"/>
          </a:xfrm>
          <a:custGeom>
            <a:avLst/>
            <a:gdLst/>
            <a:ahLst/>
            <a:cxnLst/>
            <a:rect l="l" t="t" r="r" b="b"/>
            <a:pathLst>
              <a:path w="7448551" h="6858000">
                <a:moveTo>
                  <a:pt x="0" y="0"/>
                </a:moveTo>
                <a:lnTo>
                  <a:pt x="7448551" y="0"/>
                </a:lnTo>
                <a:lnTo>
                  <a:pt x="744855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4345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10C6B64-4468-406C-9033-B11955970E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4" y="1679509"/>
            <a:ext cx="3565524" cy="1756939"/>
          </a:xfrm>
        </p:spPr>
        <p:txBody>
          <a:bodyPr anchor="b">
            <a:normAutofit/>
          </a:bodyPr>
          <a:lstStyle/>
          <a:p>
            <a:pPr algn="ctr"/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Lyttos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Beach</a:t>
            </a:r>
            <a:b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592A8CB-0B0A-43A5-86F4-712B0C469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41850" y="444676"/>
            <a:ext cx="667802" cy="631474"/>
            <a:chOff x="10478914" y="1506691"/>
            <a:chExt cx="667802" cy="631474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C63B2AC-3D19-416D-A37F-2DDA8A365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A474391-1271-45F9-A39C-8641371AB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4520CD9-5C02-4804-B8B5-9D167FDA9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AEC842D-C905-4DEA-B1C3-CA51995C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21219" y="5433223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Εικόνα 6" descr="Εικόνα που περιέχει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F8F0FC73-08E3-4BA1-B073-9D464EABDFF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0756" y="4088413"/>
            <a:ext cx="5074206" cy="251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575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Εικόνα 12" descr="Εικόνα που περιέχει υπαίθριος, άτομο, χλόη, καθιστός&#10;&#10;Περιγραφή που δημιουργήθηκε αυτόματα">
            <a:extLst>
              <a:ext uri="{FF2B5EF4-FFF2-40B4-BE49-F238E27FC236}">
                <a16:creationId xmlns:a16="http://schemas.microsoft.com/office/drawing/2014/main" id="{9B974106-9031-4C2D-9C77-45C3060717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29592" y="627786"/>
            <a:ext cx="2263776" cy="2263776"/>
          </a:xfrm>
          <a:custGeom>
            <a:avLst/>
            <a:gdLst/>
            <a:ahLst/>
            <a:cxnLst/>
            <a:rect l="l" t="t" r="r" b="b"/>
            <a:pathLst>
              <a:path w="2263776" h="2263776">
                <a:moveTo>
                  <a:pt x="1131888" y="0"/>
                </a:moveTo>
                <a:cubicBezTo>
                  <a:pt x="1757012" y="0"/>
                  <a:pt x="2263776" y="506764"/>
                  <a:pt x="2263776" y="1131888"/>
                </a:cubicBezTo>
                <a:cubicBezTo>
                  <a:pt x="2263776" y="1757012"/>
                  <a:pt x="1757012" y="2263776"/>
                  <a:pt x="1131888" y="2263776"/>
                </a:cubicBezTo>
                <a:cubicBezTo>
                  <a:pt x="506764" y="2263776"/>
                  <a:pt x="0" y="1757012"/>
                  <a:pt x="0" y="1131888"/>
                </a:cubicBezTo>
                <a:cubicBezTo>
                  <a:pt x="0" y="506764"/>
                  <a:pt x="506764" y="0"/>
                  <a:pt x="1131888" y="0"/>
                </a:cubicBezTo>
                <a:close/>
              </a:path>
            </a:pathLst>
          </a:custGeom>
        </p:spPr>
      </p:pic>
      <p:pic>
        <p:nvPicPr>
          <p:cNvPr id="5" name="Εικόνα 4" descr="Εικόνα που περιέχει υπαίθριος, χλόη, παιχνίδι, άθλημα&#10;&#10;Περιγραφή που δημιουργήθηκε αυτόματα">
            <a:extLst>
              <a:ext uri="{FF2B5EF4-FFF2-40B4-BE49-F238E27FC236}">
                <a16:creationId xmlns:a16="http://schemas.microsoft.com/office/drawing/2014/main" id="{012350BF-F9C8-4E00-B496-5B01008B70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7746" y="1596771"/>
            <a:ext cx="3448558" cy="3448558"/>
          </a:xfrm>
          <a:custGeom>
            <a:avLst/>
            <a:gdLst/>
            <a:ahLst/>
            <a:cxnLst/>
            <a:rect l="l" t="t" r="r" b="b"/>
            <a:pathLst>
              <a:path w="3448558" h="3448558">
                <a:moveTo>
                  <a:pt x="1724279" y="0"/>
                </a:moveTo>
                <a:cubicBezTo>
                  <a:pt x="2676572" y="0"/>
                  <a:pt x="3448558" y="771986"/>
                  <a:pt x="3448558" y="1724279"/>
                </a:cubicBezTo>
                <a:cubicBezTo>
                  <a:pt x="3448558" y="2676572"/>
                  <a:pt x="2676572" y="3448558"/>
                  <a:pt x="1724279" y="3448558"/>
                </a:cubicBezTo>
                <a:cubicBezTo>
                  <a:pt x="771986" y="3448558"/>
                  <a:pt x="0" y="2676572"/>
                  <a:pt x="0" y="1724279"/>
                </a:cubicBezTo>
                <a:cubicBezTo>
                  <a:pt x="0" y="771986"/>
                  <a:pt x="771986" y="0"/>
                  <a:pt x="1724279" y="0"/>
                </a:cubicBezTo>
                <a:close/>
              </a:path>
            </a:pathLst>
          </a:cu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E6DE3DB0-F8D1-4C4F-89D3-6FCAC564C2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4340" y="372186"/>
            <a:ext cx="5437187" cy="2986234"/>
          </a:xfrm>
        </p:spPr>
        <p:txBody>
          <a:bodyPr anchor="b"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Sports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665C101-AF9F-4CCA-9C10-6D9A8027C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43850" y="516365"/>
            <a:ext cx="631474" cy="667800"/>
            <a:chOff x="2994153" y="1378666"/>
            <a:chExt cx="631474" cy="66780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4DD7E2C-5AEC-4668-AB6D-DD1BBEF31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CB63603-49B8-4F6B-8274-67FD679D3B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6E47BA4-8BC2-4A92-8628-86525C6E2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36786" y="5488205"/>
            <a:ext cx="990001" cy="677713"/>
            <a:chOff x="5374602" y="1609637"/>
            <a:chExt cx="990001" cy="677713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0FECBE4-76C4-49A9-AE7A-C5403D77C3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437618" y="1814525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4C4E1DC-4F9F-41E3-8B0D-312AA33E1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415088" y="1760131"/>
              <a:ext cx="926985" cy="527219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  <a:alpha val="20000"/>
              </a:schemeClr>
            </a:soli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1351A97-A42C-4825-9061-4F80DF79D9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464475" y="201027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296169C-E572-4713-9921-07F8D25C69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954988" y="1519764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1" name="Εικόνα 10" descr="Εικόνα που περιέχει νερό, υπαίθριος, άτομο, ομάδα&#10;&#10;Περιγραφή που δημιουργήθηκε αυτόματα">
            <a:extLst>
              <a:ext uri="{FF2B5EF4-FFF2-40B4-BE49-F238E27FC236}">
                <a16:creationId xmlns:a16="http://schemas.microsoft.com/office/drawing/2014/main" id="{25D18931-C4B8-4A52-9186-C20A25D04C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91612" y="3324733"/>
            <a:ext cx="2936876" cy="2936876"/>
          </a:xfrm>
          <a:custGeom>
            <a:avLst/>
            <a:gdLst/>
            <a:ahLst/>
            <a:cxnLst/>
            <a:rect l="l" t="t" r="r" b="b"/>
            <a:pathLst>
              <a:path w="2936876" h="2936876">
                <a:moveTo>
                  <a:pt x="1468438" y="0"/>
                </a:moveTo>
                <a:cubicBezTo>
                  <a:pt x="2279434" y="0"/>
                  <a:pt x="2936876" y="657442"/>
                  <a:pt x="2936876" y="1468438"/>
                </a:cubicBezTo>
                <a:cubicBezTo>
                  <a:pt x="2936876" y="2279434"/>
                  <a:pt x="2279434" y="2936876"/>
                  <a:pt x="1468438" y="2936876"/>
                </a:cubicBezTo>
                <a:cubicBezTo>
                  <a:pt x="657442" y="2936876"/>
                  <a:pt x="0" y="2279434"/>
                  <a:pt x="0" y="1468438"/>
                </a:cubicBezTo>
                <a:cubicBezTo>
                  <a:pt x="0" y="657442"/>
                  <a:pt x="657442" y="0"/>
                  <a:pt x="1468438" y="0"/>
                </a:cubicBezTo>
                <a:close/>
              </a:path>
            </a:pathLst>
          </a:cu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6BCC30-04A8-46D4-A340-F1645AE2844E}"/>
              </a:ext>
            </a:extLst>
          </p:cNvPr>
          <p:cNvSpPr txBox="1"/>
          <p:nvPr/>
        </p:nvSpPr>
        <p:spPr>
          <a:xfrm>
            <a:off x="216278" y="348751"/>
            <a:ext cx="5004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Ping Pong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F04FF88-C82D-4B15-872C-F2FCFC95E9F3}"/>
              </a:ext>
            </a:extLst>
          </p:cNvPr>
          <p:cNvSpPr txBox="1"/>
          <p:nvPr/>
        </p:nvSpPr>
        <p:spPr>
          <a:xfrm>
            <a:off x="2502125" y="928514"/>
            <a:ext cx="5004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Aerobics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423342C-DDF3-4DC1-BA88-43CD23B9A42A}"/>
              </a:ext>
            </a:extLst>
          </p:cNvPr>
          <p:cNvSpPr txBox="1"/>
          <p:nvPr/>
        </p:nvSpPr>
        <p:spPr>
          <a:xfrm>
            <a:off x="273177" y="1432696"/>
            <a:ext cx="5004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Waterobics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70B0484-177D-4C16-A50F-A2D0137C58F7}"/>
              </a:ext>
            </a:extLst>
          </p:cNvPr>
          <p:cNvSpPr txBox="1"/>
          <p:nvPr/>
        </p:nvSpPr>
        <p:spPr>
          <a:xfrm>
            <a:off x="2438855" y="2017579"/>
            <a:ext cx="5004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Beach Volley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BDA30EE-7175-4888-BE85-D2A1CD62F98B}"/>
              </a:ext>
            </a:extLst>
          </p:cNvPr>
          <p:cNvSpPr txBox="1"/>
          <p:nvPr/>
        </p:nvSpPr>
        <p:spPr>
          <a:xfrm>
            <a:off x="180567" y="2438387"/>
            <a:ext cx="5004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Beach Tennis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ADC816F-F15E-4B47-8F40-FB52C5F8A093}"/>
              </a:ext>
            </a:extLst>
          </p:cNvPr>
          <p:cNvSpPr txBox="1"/>
          <p:nvPr/>
        </p:nvSpPr>
        <p:spPr>
          <a:xfrm>
            <a:off x="2502125" y="2978566"/>
            <a:ext cx="5004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Voleyball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9648F9A-A741-4AA5-891A-C18E96035BC8}"/>
              </a:ext>
            </a:extLst>
          </p:cNvPr>
          <p:cNvSpPr txBox="1"/>
          <p:nvPr/>
        </p:nvSpPr>
        <p:spPr>
          <a:xfrm>
            <a:off x="146878" y="3358420"/>
            <a:ext cx="5004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Chess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EBB5730-5114-480E-B338-1BB9A1FC7646}"/>
              </a:ext>
            </a:extLst>
          </p:cNvPr>
          <p:cNvSpPr txBox="1"/>
          <p:nvPr/>
        </p:nvSpPr>
        <p:spPr>
          <a:xfrm>
            <a:off x="2502125" y="3936674"/>
            <a:ext cx="5004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Archery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91BD106-EA27-4D67-8F5A-11FD6FE279FF}"/>
              </a:ext>
            </a:extLst>
          </p:cNvPr>
          <p:cNvSpPr txBox="1"/>
          <p:nvPr/>
        </p:nvSpPr>
        <p:spPr>
          <a:xfrm>
            <a:off x="208863" y="4438778"/>
            <a:ext cx="5004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Martial Arts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1D50772-8E94-41AC-AEEF-9600F2631FED}"/>
              </a:ext>
            </a:extLst>
          </p:cNvPr>
          <p:cNvSpPr txBox="1"/>
          <p:nvPr/>
        </p:nvSpPr>
        <p:spPr>
          <a:xfrm>
            <a:off x="2502125" y="5067255"/>
            <a:ext cx="5004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Yoga &amp; Fitness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C2890A2-EB88-45D1-98AC-DC6E02449D36}"/>
              </a:ext>
            </a:extLst>
          </p:cNvPr>
          <p:cNvSpPr txBox="1"/>
          <p:nvPr/>
        </p:nvSpPr>
        <p:spPr>
          <a:xfrm>
            <a:off x="180567" y="5482533"/>
            <a:ext cx="5004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Dancing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B1DC6FF-960C-4BB4-BF2E-5DE603B8A5EA}"/>
              </a:ext>
            </a:extLst>
          </p:cNvPr>
          <p:cNvSpPr txBox="1"/>
          <p:nvPr/>
        </p:nvSpPr>
        <p:spPr>
          <a:xfrm>
            <a:off x="2502125" y="6106908"/>
            <a:ext cx="5004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Fighting Sports</a:t>
            </a:r>
          </a:p>
        </p:txBody>
      </p:sp>
    </p:spTree>
    <p:extLst>
      <p:ext uri="{BB962C8B-B14F-4D97-AF65-F5344CB8AC3E}">
        <p14:creationId xmlns:p14="http://schemas.microsoft.com/office/powerpoint/2010/main" val="179719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7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E6DE3DB0-F8D1-4C4F-89D3-6FCAC564C2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7308849" cy="984885"/>
          </a:xfrm>
        </p:spPr>
        <p:txBody>
          <a:bodyPr wrap="square" anchor="ctr">
            <a:norm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Bars &amp; Restaurants</a:t>
            </a:r>
          </a:p>
        </p:txBody>
      </p:sp>
      <p:pic>
        <p:nvPicPr>
          <p:cNvPr id="21" name="Εικόνα 20" descr="Εικόνα που περιέχει εσωτερικό, πίνακας, κτίριο, καθιστός&#10;&#10;Περιγραφή που δημιουργήθηκε αυτόματα">
            <a:extLst>
              <a:ext uri="{FF2B5EF4-FFF2-40B4-BE49-F238E27FC236}">
                <a16:creationId xmlns:a16="http://schemas.microsoft.com/office/drawing/2014/main" id="{FADEF2A2-F12A-4D20-A8A4-4DEDE9375F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3044400" y="2083434"/>
            <a:ext cx="3049180" cy="4774566"/>
          </a:xfrm>
          <a:custGeom>
            <a:avLst/>
            <a:gdLst/>
            <a:ahLst/>
            <a:cxnLst/>
            <a:rect l="l" t="t" r="r" b="b"/>
            <a:pathLst>
              <a:path w="3049200" h="4774566">
                <a:moveTo>
                  <a:pt x="0" y="0"/>
                </a:moveTo>
                <a:lnTo>
                  <a:pt x="3049200" y="0"/>
                </a:lnTo>
                <a:lnTo>
                  <a:pt x="3049200" y="4774566"/>
                </a:lnTo>
                <a:lnTo>
                  <a:pt x="0" y="4774566"/>
                </a:lnTo>
                <a:close/>
              </a:path>
            </a:pathLst>
          </a:custGeom>
        </p:spPr>
      </p:pic>
      <p:pic>
        <p:nvPicPr>
          <p:cNvPr id="23" name="Εικόνα 22" descr="Εικόνα που περιέχει κτίριο, οροφή, πίνακας, γεμισμένος&#10;&#10;Περιγραφή που δημιουργήθηκε αυτόματα">
            <a:extLst>
              <a:ext uri="{FF2B5EF4-FFF2-40B4-BE49-F238E27FC236}">
                <a16:creationId xmlns:a16="http://schemas.microsoft.com/office/drawing/2014/main" id="{F0C6D8FA-9FFA-4D9C-9BA5-DB722CBC0F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20" y="2083433"/>
            <a:ext cx="3049200" cy="4774566"/>
          </a:xfrm>
          <a:custGeom>
            <a:avLst/>
            <a:gdLst/>
            <a:ahLst/>
            <a:cxnLst/>
            <a:rect l="l" t="t" r="r" b="b"/>
            <a:pathLst>
              <a:path w="3049200" h="4774566">
                <a:moveTo>
                  <a:pt x="0" y="0"/>
                </a:moveTo>
                <a:lnTo>
                  <a:pt x="3049200" y="0"/>
                </a:lnTo>
                <a:lnTo>
                  <a:pt x="3049200" y="4774566"/>
                </a:lnTo>
                <a:lnTo>
                  <a:pt x="0" y="4774566"/>
                </a:lnTo>
                <a:close/>
              </a:path>
            </a:pathLst>
          </a:custGeom>
        </p:spPr>
      </p:pic>
      <p:pic>
        <p:nvPicPr>
          <p:cNvPr id="4" name="Εικόνα 3" descr="Εικόνα που περιέχει εσωτερικό, πίνακας, μετρητής, φαγητό&#10;&#10;Περιγραφή που δημιουργήθηκε αυτόματα">
            <a:extLst>
              <a:ext uri="{FF2B5EF4-FFF2-40B4-BE49-F238E27FC236}">
                <a16:creationId xmlns:a16="http://schemas.microsoft.com/office/drawing/2014/main" id="{67894863-DD73-4B2C-9C2D-E202865790B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6093600" y="2083435"/>
            <a:ext cx="3049200" cy="4774566"/>
          </a:xfrm>
          <a:custGeom>
            <a:avLst/>
            <a:gdLst/>
            <a:ahLst/>
            <a:cxnLst/>
            <a:rect l="l" t="t" r="r" b="b"/>
            <a:pathLst>
              <a:path w="3049200" h="4774566">
                <a:moveTo>
                  <a:pt x="0" y="0"/>
                </a:moveTo>
                <a:lnTo>
                  <a:pt x="3049200" y="0"/>
                </a:lnTo>
                <a:lnTo>
                  <a:pt x="3049200" y="4774566"/>
                </a:lnTo>
                <a:lnTo>
                  <a:pt x="0" y="4774566"/>
                </a:lnTo>
                <a:close/>
              </a:path>
            </a:pathLst>
          </a:custGeom>
        </p:spPr>
      </p:pic>
      <p:pic>
        <p:nvPicPr>
          <p:cNvPr id="6" name="Εικόνα 5" descr="Εικόνα που περιέχει κτίριο, όρθιος, πίνακας, μπλε&#10;&#10;Περιγραφή που δημιουργήθηκε αυτόματα">
            <a:extLst>
              <a:ext uri="{FF2B5EF4-FFF2-40B4-BE49-F238E27FC236}">
                <a16:creationId xmlns:a16="http://schemas.microsoft.com/office/drawing/2014/main" id="{2DD28B8B-1F9F-46F0-AC65-2D7B7AA33F6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9142800" y="2083435"/>
            <a:ext cx="3049200" cy="4774566"/>
          </a:xfrm>
          <a:custGeom>
            <a:avLst/>
            <a:gdLst/>
            <a:ahLst/>
            <a:cxnLst/>
            <a:rect l="l" t="t" r="r" b="b"/>
            <a:pathLst>
              <a:path w="3049200" h="4774566">
                <a:moveTo>
                  <a:pt x="0" y="0"/>
                </a:moveTo>
                <a:lnTo>
                  <a:pt x="3049200" y="0"/>
                </a:lnTo>
                <a:lnTo>
                  <a:pt x="3049200" y="4774566"/>
                </a:lnTo>
                <a:lnTo>
                  <a:pt x="0" y="4774566"/>
                </a:lnTo>
                <a:close/>
              </a:path>
            </a:pathLst>
          </a:cu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5337EA23-6703-4C96-9EEB-A408CBDD6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9E7693-61C1-475C-98D1-90D9DE250062}"/>
              </a:ext>
            </a:extLst>
          </p:cNvPr>
          <p:cNvSpPr txBox="1"/>
          <p:nvPr/>
        </p:nvSpPr>
        <p:spPr>
          <a:xfrm>
            <a:off x="0" y="1729492"/>
            <a:ext cx="9946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5 Restaurants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5DF14F-667C-4155-ACF7-636FB077D504}"/>
              </a:ext>
            </a:extLst>
          </p:cNvPr>
          <p:cNvSpPr txBox="1"/>
          <p:nvPr/>
        </p:nvSpPr>
        <p:spPr>
          <a:xfrm>
            <a:off x="-1" y="2494449"/>
            <a:ext cx="9946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Local &amp; Ethnic Cuisine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F9B69B-8C43-4105-B7AE-4D62B5368022}"/>
              </a:ext>
            </a:extLst>
          </p:cNvPr>
          <p:cNvSpPr txBox="1"/>
          <p:nvPr/>
        </p:nvSpPr>
        <p:spPr>
          <a:xfrm>
            <a:off x="0" y="3220696"/>
            <a:ext cx="9946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Snacks &amp; Fast Food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CB2227-2968-41A4-B870-0C535E06EF62}"/>
              </a:ext>
            </a:extLst>
          </p:cNvPr>
          <p:cNvSpPr txBox="1"/>
          <p:nvPr/>
        </p:nvSpPr>
        <p:spPr>
          <a:xfrm>
            <a:off x="10348577" y="3847155"/>
            <a:ext cx="9946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Bars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2BB576-4993-4DC1-8F3F-829F35DBF46B}"/>
              </a:ext>
            </a:extLst>
          </p:cNvPr>
          <p:cNvSpPr txBox="1"/>
          <p:nvPr/>
        </p:nvSpPr>
        <p:spPr>
          <a:xfrm>
            <a:off x="4645903" y="5323663"/>
            <a:ext cx="9946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and International Drinks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5BDE7E-5ECC-4094-BD9C-A7108BD56699}"/>
              </a:ext>
            </a:extLst>
          </p:cNvPr>
          <p:cNvSpPr txBox="1"/>
          <p:nvPr/>
        </p:nvSpPr>
        <p:spPr>
          <a:xfrm>
            <a:off x="5289839" y="4497212"/>
            <a:ext cx="9946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Branded Spirits &amp; Cocktails</a:t>
            </a:r>
          </a:p>
        </p:txBody>
      </p:sp>
    </p:spTree>
    <p:extLst>
      <p:ext uri="{BB962C8B-B14F-4D97-AF65-F5344CB8AC3E}">
        <p14:creationId xmlns:p14="http://schemas.microsoft.com/office/powerpoint/2010/main" val="90141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Εικόνα 9" descr="Εικόνα που περιέχει εσωτερικό, οροφή, δωμάτιο, παράθυρο&#10;&#10;Περιγραφή που δημιουργήθηκε αυτόματα">
            <a:extLst>
              <a:ext uri="{FF2B5EF4-FFF2-40B4-BE49-F238E27FC236}">
                <a16:creationId xmlns:a16="http://schemas.microsoft.com/office/drawing/2014/main" id="{6F7D2A5B-FB5E-44BA-9C32-71BDA2482F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115" y="64665"/>
            <a:ext cx="6859361" cy="6728670"/>
          </a:xfrm>
          <a:custGeom>
            <a:avLst/>
            <a:gdLst/>
            <a:ahLst/>
            <a:cxnLst/>
            <a:rect l="l" t="t" r="r" b="b"/>
            <a:pathLst>
              <a:path w="6924675" h="6858000">
                <a:moveTo>
                  <a:pt x="0" y="0"/>
                </a:moveTo>
                <a:lnTo>
                  <a:pt x="6924675" y="0"/>
                </a:lnTo>
                <a:lnTo>
                  <a:pt x="692467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E6DE3DB0-F8D1-4C4F-89D3-6FCAC564C2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639" y="-2225214"/>
            <a:ext cx="3565524" cy="3034657"/>
          </a:xfrm>
        </p:spPr>
        <p:txBody>
          <a:bodyPr anchor="b">
            <a:normAutofit/>
          </a:bodyPr>
          <a:lstStyle/>
          <a:p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Accommodation</a:t>
            </a:r>
          </a:p>
        </p:txBody>
      </p:sp>
      <p:pic>
        <p:nvPicPr>
          <p:cNvPr id="4" name="Εικόνα 3" descr="Εικόνα που περιέχει εσωτερικό, δωμάτιο, ζωντανός, πίνακας&#10;&#10;Περιγραφή που δημιουργήθηκε αυτόματα">
            <a:extLst>
              <a:ext uri="{FF2B5EF4-FFF2-40B4-BE49-F238E27FC236}">
                <a16:creationId xmlns:a16="http://schemas.microsoft.com/office/drawing/2014/main" id="{154F5A8B-BF6C-4486-9A85-9F4481EE9C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6924676" y="64665"/>
            <a:ext cx="5168209" cy="3371784"/>
          </a:xfrm>
          <a:custGeom>
            <a:avLst/>
            <a:gdLst/>
            <a:ahLst/>
            <a:cxnLst/>
            <a:rect l="l" t="t" r="r" b="b"/>
            <a:pathLst>
              <a:path w="5267325" h="3436448">
                <a:moveTo>
                  <a:pt x="0" y="0"/>
                </a:moveTo>
                <a:lnTo>
                  <a:pt x="5267325" y="0"/>
                </a:lnTo>
                <a:lnTo>
                  <a:pt x="5267325" y="3436448"/>
                </a:lnTo>
                <a:lnTo>
                  <a:pt x="0" y="3436448"/>
                </a:lnTo>
                <a:close/>
              </a:path>
            </a:pathLst>
          </a:custGeom>
        </p:spPr>
      </p:pic>
      <p:pic>
        <p:nvPicPr>
          <p:cNvPr id="6" name="Εικόνα 5" descr="Εικόνα που περιέχει εσωτερικό, οροφή, δωμάτιο, πίνακας&#10;&#10;Περιγραφή που δημιουργήθηκε αυτόματα">
            <a:extLst>
              <a:ext uri="{FF2B5EF4-FFF2-40B4-BE49-F238E27FC236}">
                <a16:creationId xmlns:a16="http://schemas.microsoft.com/office/drawing/2014/main" id="{E22D8AB9-3911-4E9A-B70A-1627F9191E6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6924676" y="3436449"/>
            <a:ext cx="5167778" cy="3356886"/>
          </a:xfrm>
          <a:custGeom>
            <a:avLst/>
            <a:gdLst/>
            <a:ahLst/>
            <a:cxnLst/>
            <a:rect l="l" t="t" r="r" b="b"/>
            <a:pathLst>
              <a:path w="5267325" h="3436448">
                <a:moveTo>
                  <a:pt x="0" y="0"/>
                </a:moveTo>
                <a:lnTo>
                  <a:pt x="5267325" y="0"/>
                </a:lnTo>
                <a:lnTo>
                  <a:pt x="5267325" y="3436448"/>
                </a:lnTo>
                <a:lnTo>
                  <a:pt x="0" y="3436448"/>
                </a:lnTo>
                <a:close/>
              </a:path>
            </a:pathLst>
          </a:cu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E05BC49-0F00-4C85-9AF5-A0CC5B39C8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5EFE27-B262-423E-81AE-A1F26F2F0747}"/>
              </a:ext>
            </a:extLst>
          </p:cNvPr>
          <p:cNvSpPr txBox="1"/>
          <p:nvPr/>
        </p:nvSpPr>
        <p:spPr>
          <a:xfrm>
            <a:off x="99115" y="1117844"/>
            <a:ext cx="9946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647 Rooms &amp; Suites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CA3659-3FB8-4258-ACDC-4E51A9E708E2}"/>
              </a:ext>
            </a:extLst>
          </p:cNvPr>
          <p:cNvSpPr txBox="1"/>
          <p:nvPr/>
        </p:nvSpPr>
        <p:spPr>
          <a:xfrm>
            <a:off x="1566942" y="1650107"/>
            <a:ext cx="9946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96 Rooms with Pools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42487C-7438-4400-8FA1-64C2679BBD3B}"/>
              </a:ext>
            </a:extLst>
          </p:cNvPr>
          <p:cNvSpPr txBox="1"/>
          <p:nvPr/>
        </p:nvSpPr>
        <p:spPr>
          <a:xfrm>
            <a:off x="140079" y="3348313"/>
            <a:ext cx="9946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Double Rooms 1-3 persons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E6CE91-DA2A-4B53-84AD-A0A47E22F700}"/>
              </a:ext>
            </a:extLst>
          </p:cNvPr>
          <p:cNvSpPr txBox="1"/>
          <p:nvPr/>
        </p:nvSpPr>
        <p:spPr>
          <a:xfrm>
            <a:off x="163014" y="4090572"/>
            <a:ext cx="9946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Rooms 2-6 persons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CD099D-8681-41F5-9D58-8B5D7323679C}"/>
              </a:ext>
            </a:extLst>
          </p:cNvPr>
          <p:cNvSpPr txBox="1"/>
          <p:nvPr/>
        </p:nvSpPr>
        <p:spPr>
          <a:xfrm>
            <a:off x="163014" y="4780712"/>
            <a:ext cx="9946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Junior suites 2-3 persons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D874A6-0E34-4792-897E-8FE4E1ADF832}"/>
              </a:ext>
            </a:extLst>
          </p:cNvPr>
          <p:cNvSpPr txBox="1"/>
          <p:nvPr/>
        </p:nvSpPr>
        <p:spPr>
          <a:xfrm>
            <a:off x="163015" y="5507647"/>
            <a:ext cx="9946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Suites 2-5 persons</a:t>
            </a:r>
          </a:p>
        </p:txBody>
      </p:sp>
    </p:spTree>
    <p:extLst>
      <p:ext uri="{BB962C8B-B14F-4D97-AF65-F5344CB8AC3E}">
        <p14:creationId xmlns:p14="http://schemas.microsoft.com/office/powerpoint/2010/main" val="174297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Εικόνα 18" descr="Εικόνα που περιέχει κτίριο, τρένο, καθιστός, παρακολούθηση&#10;&#10;Περιγραφή που δημιουργήθηκε αυτόματα">
            <a:extLst>
              <a:ext uri="{FF2B5EF4-FFF2-40B4-BE49-F238E27FC236}">
                <a16:creationId xmlns:a16="http://schemas.microsoft.com/office/drawing/2014/main" id="{C2AC3E1A-2572-4EDE-BA0E-04FEE635F3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63" y="688181"/>
            <a:ext cx="7308850" cy="5481637"/>
          </a:xfrm>
          <a:custGeom>
            <a:avLst/>
            <a:gdLst/>
            <a:ahLst/>
            <a:cxnLst/>
            <a:rect l="l" t="t" r="r" b="b"/>
            <a:pathLst>
              <a:path w="4332286" h="2287247">
                <a:moveTo>
                  <a:pt x="0" y="0"/>
                </a:moveTo>
                <a:lnTo>
                  <a:pt x="4332286" y="0"/>
                </a:lnTo>
                <a:lnTo>
                  <a:pt x="4332286" y="2287247"/>
                </a:lnTo>
                <a:lnTo>
                  <a:pt x="0" y="2287247"/>
                </a:lnTo>
                <a:close/>
              </a:path>
            </a:pathLst>
          </a:cu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92CC4E1F-127E-4950-B775-55045EE37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7859712" cy="23495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E6DE3DB0-F8D1-4C4F-89D3-6FCAC564C2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7308849" cy="984885"/>
          </a:xfrm>
        </p:spPr>
        <p:txBody>
          <a:bodyPr wrap="square" anchor="ctr">
            <a:norm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Gym</a:t>
            </a:r>
          </a:p>
        </p:txBody>
      </p:sp>
      <p:pic>
        <p:nvPicPr>
          <p:cNvPr id="23" name="Εικόνα 22" descr="Εικόνα που περιέχει κτίριο, πίνακας, υπαίθριος, καθιστός&#10;&#10;Περιγραφή που δημιουργήθηκε αυτόματα">
            <a:extLst>
              <a:ext uri="{FF2B5EF4-FFF2-40B4-BE49-F238E27FC236}">
                <a16:creationId xmlns:a16="http://schemas.microsoft.com/office/drawing/2014/main" id="{692167D5-E493-44BC-885D-FAFFF8341E2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9892" y="549274"/>
            <a:ext cx="2696967" cy="1800226"/>
          </a:xfrm>
          <a:custGeom>
            <a:avLst/>
            <a:gdLst/>
            <a:ahLst/>
            <a:cxnLst/>
            <a:rect l="l" t="t" r="r" b="b"/>
            <a:pathLst>
              <a:path w="4332286" h="2287247">
                <a:moveTo>
                  <a:pt x="0" y="0"/>
                </a:moveTo>
                <a:lnTo>
                  <a:pt x="4332286" y="0"/>
                </a:lnTo>
                <a:lnTo>
                  <a:pt x="4332286" y="2287247"/>
                </a:lnTo>
                <a:lnTo>
                  <a:pt x="0" y="2287247"/>
                </a:lnTo>
                <a:close/>
              </a:path>
            </a:pathLst>
          </a:custGeom>
        </p:spPr>
      </p:pic>
      <p:pic>
        <p:nvPicPr>
          <p:cNvPr id="25" name="Εικόνα 24" descr="Εικόνα που περιέχει εσωτερικό, κτίριο, οροφή, κολύμβηση&#10;&#10;Περιγραφή που δημιουργήθηκε αυτόματα">
            <a:extLst>
              <a:ext uri="{FF2B5EF4-FFF2-40B4-BE49-F238E27FC236}">
                <a16:creationId xmlns:a16="http://schemas.microsoft.com/office/drawing/2014/main" id="{40D34696-3CC6-4EBD-AC38-F911DA73293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9892" y="2528888"/>
            <a:ext cx="2696966" cy="1800225"/>
          </a:xfrm>
          <a:custGeom>
            <a:avLst/>
            <a:gdLst/>
            <a:ahLst/>
            <a:cxnLst/>
            <a:rect l="l" t="t" r="r" b="b"/>
            <a:pathLst>
              <a:path w="4332286" h="2287247">
                <a:moveTo>
                  <a:pt x="0" y="0"/>
                </a:moveTo>
                <a:lnTo>
                  <a:pt x="4332286" y="0"/>
                </a:lnTo>
                <a:lnTo>
                  <a:pt x="4332286" y="2287247"/>
                </a:lnTo>
                <a:lnTo>
                  <a:pt x="0" y="2287247"/>
                </a:lnTo>
                <a:close/>
              </a:path>
            </a:pathLst>
          </a:cu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E49CA12F-6E27-4C54-88C4-EE6CE7C47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2349500"/>
            <a:ext cx="12192000" cy="1084270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Εικόνα 20" descr="Εικόνα που περιέχει κτίριο, πίνακας, καρέκλα, βεράντα&#10;&#10;Περιγραφή που δημιουργήθηκε αυτόματα">
            <a:extLst>
              <a:ext uri="{FF2B5EF4-FFF2-40B4-BE49-F238E27FC236}">
                <a16:creationId xmlns:a16="http://schemas.microsoft.com/office/drawing/2014/main" id="{361C4D97-D698-4A15-847D-357C1CC512F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9892" y="4508500"/>
            <a:ext cx="2696967" cy="1800226"/>
          </a:xfrm>
          <a:custGeom>
            <a:avLst/>
            <a:gdLst/>
            <a:ahLst/>
            <a:cxnLst/>
            <a:rect l="l" t="t" r="r" b="b"/>
            <a:pathLst>
              <a:path w="4332286" h="2287247">
                <a:moveTo>
                  <a:pt x="0" y="0"/>
                </a:moveTo>
                <a:lnTo>
                  <a:pt x="4332286" y="0"/>
                </a:lnTo>
                <a:lnTo>
                  <a:pt x="4332286" y="2287247"/>
                </a:lnTo>
                <a:lnTo>
                  <a:pt x="0" y="2287247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61A206-D82E-480C-A41A-A08A809D60F5}"/>
              </a:ext>
            </a:extLst>
          </p:cNvPr>
          <p:cNvSpPr txBox="1"/>
          <p:nvPr/>
        </p:nvSpPr>
        <p:spPr>
          <a:xfrm>
            <a:off x="1845578" y="1926103"/>
            <a:ext cx="9946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new gym machines &amp; equipment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A9497B-B958-455A-B3F7-69A35CBD67A4}"/>
              </a:ext>
            </a:extLst>
          </p:cNvPr>
          <p:cNvSpPr txBox="1"/>
          <p:nvPr/>
        </p:nvSpPr>
        <p:spPr>
          <a:xfrm>
            <a:off x="1876338" y="3109579"/>
            <a:ext cx="9946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Indoor Pool</a:t>
            </a:r>
          </a:p>
        </p:txBody>
      </p:sp>
    </p:spTree>
    <p:extLst>
      <p:ext uri="{BB962C8B-B14F-4D97-AF65-F5344CB8AC3E}">
        <p14:creationId xmlns:p14="http://schemas.microsoft.com/office/powerpoint/2010/main" val="58971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Εικόνα 24" descr="Εικόνα που περιέχει κτίριο, ξύλινος, πάγκος, βεράντα&#10;&#10;Περιγραφή που δημιουργήθηκε αυτόματα">
            <a:extLst>
              <a:ext uri="{FF2B5EF4-FFF2-40B4-BE49-F238E27FC236}">
                <a16:creationId xmlns:a16="http://schemas.microsoft.com/office/drawing/2014/main" id="{0EB83E63-C71A-4406-BCCC-D7D47FB8BB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63" y="962263"/>
            <a:ext cx="7308850" cy="4933473"/>
          </a:xfrm>
          <a:custGeom>
            <a:avLst/>
            <a:gdLst/>
            <a:ahLst/>
            <a:cxnLst/>
            <a:rect l="l" t="t" r="r" b="b"/>
            <a:pathLst>
              <a:path w="4332286" h="2287247">
                <a:moveTo>
                  <a:pt x="0" y="0"/>
                </a:moveTo>
                <a:lnTo>
                  <a:pt x="4332286" y="0"/>
                </a:lnTo>
                <a:lnTo>
                  <a:pt x="4332286" y="2287247"/>
                </a:lnTo>
                <a:lnTo>
                  <a:pt x="0" y="2287247"/>
                </a:lnTo>
                <a:close/>
              </a:path>
            </a:pathLst>
          </a:cu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92CC4E1F-127E-4950-B775-55045EE37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7859712" cy="23495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E6DE3DB0-F8D1-4C4F-89D3-6FCAC564C2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7308849" cy="984885"/>
          </a:xfrm>
        </p:spPr>
        <p:txBody>
          <a:bodyPr wrap="square" anchor="ctr">
            <a:norm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</a:t>
            </a:r>
          </a:p>
        </p:txBody>
      </p:sp>
      <p:pic>
        <p:nvPicPr>
          <p:cNvPr id="32" name="Εικόνα 31" descr="Εικόνα που περιέχει κτίριο, εσωτερικό, πίνακας, δωμάτιο&#10;&#10;Περιγραφή που δημιουργήθηκε αυτόματα">
            <a:extLst>
              <a:ext uri="{FF2B5EF4-FFF2-40B4-BE49-F238E27FC236}">
                <a16:creationId xmlns:a16="http://schemas.microsoft.com/office/drawing/2014/main" id="{3D0EB096-9B93-48AE-B12E-77E221AE3CA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9892" y="549274"/>
            <a:ext cx="2696967" cy="1800226"/>
          </a:xfrm>
          <a:custGeom>
            <a:avLst/>
            <a:gdLst/>
            <a:ahLst/>
            <a:cxnLst/>
            <a:rect l="l" t="t" r="r" b="b"/>
            <a:pathLst>
              <a:path w="4332286" h="2287247">
                <a:moveTo>
                  <a:pt x="0" y="0"/>
                </a:moveTo>
                <a:lnTo>
                  <a:pt x="4332286" y="0"/>
                </a:lnTo>
                <a:lnTo>
                  <a:pt x="4332286" y="2287247"/>
                </a:lnTo>
                <a:lnTo>
                  <a:pt x="0" y="2287247"/>
                </a:lnTo>
                <a:close/>
              </a:path>
            </a:pathLst>
          </a:custGeom>
        </p:spPr>
      </p:pic>
      <p:pic>
        <p:nvPicPr>
          <p:cNvPr id="21" name="Εικόνα 20" descr="Εικόνα που περιέχει κρεβάτι, καθιστός, δωμάτιο, πίνακας&#10;&#10;Περιγραφή που δημιουργήθηκε αυτόματα">
            <a:extLst>
              <a:ext uri="{FF2B5EF4-FFF2-40B4-BE49-F238E27FC236}">
                <a16:creationId xmlns:a16="http://schemas.microsoft.com/office/drawing/2014/main" id="{B88AEE87-D82A-4336-A28A-EDAABEB6832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9892" y="2528888"/>
            <a:ext cx="2696966" cy="1800225"/>
          </a:xfrm>
          <a:custGeom>
            <a:avLst/>
            <a:gdLst/>
            <a:ahLst/>
            <a:cxnLst/>
            <a:rect l="l" t="t" r="r" b="b"/>
            <a:pathLst>
              <a:path w="4332286" h="2287247">
                <a:moveTo>
                  <a:pt x="0" y="0"/>
                </a:moveTo>
                <a:lnTo>
                  <a:pt x="4332286" y="0"/>
                </a:lnTo>
                <a:lnTo>
                  <a:pt x="4332286" y="2287247"/>
                </a:lnTo>
                <a:lnTo>
                  <a:pt x="0" y="2287247"/>
                </a:lnTo>
                <a:close/>
              </a:path>
            </a:pathLst>
          </a:cu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E49CA12F-6E27-4C54-88C4-EE6CE7C47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2349500"/>
            <a:ext cx="12192000" cy="1084270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Εικόνα 33" descr="Εικόνα που περιέχει εσωτερικό, δωμάτιο, καρέκλα, πίνακας&#10;&#10;Περιγραφή που δημιουργήθηκε αυτόματα">
            <a:extLst>
              <a:ext uri="{FF2B5EF4-FFF2-40B4-BE49-F238E27FC236}">
                <a16:creationId xmlns:a16="http://schemas.microsoft.com/office/drawing/2014/main" id="{CA159173-F0AB-40E8-83A8-0A7EF3DAD7F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6434" y="4508500"/>
            <a:ext cx="2823883" cy="1800226"/>
          </a:xfrm>
          <a:custGeom>
            <a:avLst/>
            <a:gdLst/>
            <a:ahLst/>
            <a:cxnLst/>
            <a:rect l="l" t="t" r="r" b="b"/>
            <a:pathLst>
              <a:path w="4332286" h="2287247">
                <a:moveTo>
                  <a:pt x="0" y="0"/>
                </a:moveTo>
                <a:lnTo>
                  <a:pt x="4332286" y="0"/>
                </a:lnTo>
                <a:lnTo>
                  <a:pt x="4332286" y="2287247"/>
                </a:lnTo>
                <a:lnTo>
                  <a:pt x="0" y="2287247"/>
                </a:lnTo>
                <a:close/>
              </a:path>
            </a:pathLst>
          </a:cu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02E7F65-F963-4BE7-8DAA-348F66A6CE5F}"/>
              </a:ext>
            </a:extLst>
          </p:cNvPr>
          <p:cNvSpPr txBox="1"/>
          <p:nvPr/>
        </p:nvSpPr>
        <p:spPr>
          <a:xfrm>
            <a:off x="3179791" y="1104249"/>
            <a:ext cx="9946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Massage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68D759-5591-411E-9275-5F5CD0F9813E}"/>
              </a:ext>
            </a:extLst>
          </p:cNvPr>
          <p:cNvSpPr txBox="1"/>
          <p:nvPr/>
        </p:nvSpPr>
        <p:spPr>
          <a:xfrm>
            <a:off x="3095538" y="2194898"/>
            <a:ext cx="9946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Sauna &amp; Hammam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13A795-0A99-417E-9F80-FDB6B921144D}"/>
              </a:ext>
            </a:extLst>
          </p:cNvPr>
          <p:cNvSpPr txBox="1"/>
          <p:nvPr/>
        </p:nvSpPr>
        <p:spPr>
          <a:xfrm>
            <a:off x="3179790" y="3353728"/>
            <a:ext cx="9946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Hair Salon</a:t>
            </a:r>
          </a:p>
        </p:txBody>
      </p:sp>
    </p:spTree>
    <p:extLst>
      <p:ext uri="{BB962C8B-B14F-4D97-AF65-F5344CB8AC3E}">
        <p14:creationId xmlns:p14="http://schemas.microsoft.com/office/powerpoint/2010/main" val="241007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Εικόνα 14" descr="Εικόνα που περιέχει υπαίθριος, κτίριο, πράσινο, χλόη&#10;&#10;Περιγραφή που δημιουργήθηκε αυτόματα">
            <a:extLst>
              <a:ext uri="{FF2B5EF4-FFF2-40B4-BE49-F238E27FC236}">
                <a16:creationId xmlns:a16="http://schemas.microsoft.com/office/drawing/2014/main" id="{D44DF071-698E-455E-B984-B22D7D621F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4"/>
            <a:ext cx="7859693" cy="6858000"/>
          </a:xfrm>
          <a:custGeom>
            <a:avLst/>
            <a:gdLst/>
            <a:ahLst/>
            <a:cxnLst/>
            <a:rect l="l" t="t" r="r" b="b"/>
            <a:pathLst>
              <a:path w="7859713" h="6858000">
                <a:moveTo>
                  <a:pt x="0" y="0"/>
                </a:moveTo>
                <a:lnTo>
                  <a:pt x="7859713" y="0"/>
                </a:lnTo>
                <a:lnTo>
                  <a:pt x="785971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665FB840-0F27-492D-AC54-F5FD7DA0A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7859712" cy="2283506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Εικόνα 25" descr="Εικόνα που περιέχει υπαίθριος, κτίριο, χλόη, στάδιο&#10;&#10;Περιγραφή που δημιουργήθηκε αυτόματα">
            <a:extLst>
              <a:ext uri="{FF2B5EF4-FFF2-40B4-BE49-F238E27FC236}">
                <a16:creationId xmlns:a16="http://schemas.microsoft.com/office/drawing/2014/main" id="{5CF82127-3666-4708-8C45-C4ABE9FCA4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59713" y="2283506"/>
            <a:ext cx="4332286" cy="2287247"/>
          </a:xfrm>
          <a:custGeom>
            <a:avLst/>
            <a:gdLst/>
            <a:ahLst/>
            <a:cxnLst/>
            <a:rect l="l" t="t" r="r" b="b"/>
            <a:pathLst>
              <a:path w="4332286" h="2287247">
                <a:moveTo>
                  <a:pt x="0" y="0"/>
                </a:moveTo>
                <a:lnTo>
                  <a:pt x="4332286" y="0"/>
                </a:lnTo>
                <a:lnTo>
                  <a:pt x="4332286" y="2287247"/>
                </a:lnTo>
                <a:lnTo>
                  <a:pt x="0" y="2287247"/>
                </a:lnTo>
                <a:close/>
              </a:path>
            </a:pathLst>
          </a:custGeom>
        </p:spPr>
      </p:pic>
      <p:pic>
        <p:nvPicPr>
          <p:cNvPr id="8" name="Εικόνα 7" descr="Εικόνα που περιέχει υπαίθριος, νερό, άνδρας, χλόη&#10;&#10;Περιγραφή που δημιουργήθηκε αυτόματα">
            <a:extLst>
              <a:ext uri="{FF2B5EF4-FFF2-40B4-BE49-F238E27FC236}">
                <a16:creationId xmlns:a16="http://schemas.microsoft.com/office/drawing/2014/main" id="{AAD41DBA-806B-4EDD-AFB3-11153F80A0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59713" y="5"/>
            <a:ext cx="4332286" cy="2287247"/>
          </a:xfrm>
          <a:custGeom>
            <a:avLst/>
            <a:gdLst/>
            <a:ahLst/>
            <a:cxnLst/>
            <a:rect l="l" t="t" r="r" b="b"/>
            <a:pathLst>
              <a:path w="4332286" h="2287247">
                <a:moveTo>
                  <a:pt x="0" y="0"/>
                </a:moveTo>
                <a:lnTo>
                  <a:pt x="4332286" y="0"/>
                </a:lnTo>
                <a:lnTo>
                  <a:pt x="4332286" y="2287247"/>
                </a:lnTo>
                <a:lnTo>
                  <a:pt x="0" y="2287247"/>
                </a:lnTo>
                <a:close/>
              </a:path>
            </a:pathLst>
          </a:cu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E6DE3DB0-F8D1-4C4F-89D3-6FCAC564C2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7308849" cy="984885"/>
          </a:xfrm>
        </p:spPr>
        <p:txBody>
          <a:bodyPr wrap="square" anchor="ctr">
            <a:norm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Tennis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808913A-92C1-4F23-9B42-C25966846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2283505"/>
            <a:ext cx="12192000" cy="1084270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Εικόνα 19" descr="Εικόνα που περιέχει υπαίθριος, παιχνίδι, άθλημα, δικαστήριο&#10;&#10;Περιγραφή που δημιουργήθηκε αυτόματα">
            <a:extLst>
              <a:ext uri="{FF2B5EF4-FFF2-40B4-BE49-F238E27FC236}">
                <a16:creationId xmlns:a16="http://schemas.microsoft.com/office/drawing/2014/main" id="{F31EB252-C31D-4660-9BF5-512111D87CA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59713" y="4570753"/>
            <a:ext cx="4332286" cy="2287247"/>
          </a:xfrm>
          <a:custGeom>
            <a:avLst/>
            <a:gdLst/>
            <a:ahLst/>
            <a:cxnLst/>
            <a:rect l="l" t="t" r="r" b="b"/>
            <a:pathLst>
              <a:path w="4332286" h="2287247">
                <a:moveTo>
                  <a:pt x="0" y="0"/>
                </a:moveTo>
                <a:lnTo>
                  <a:pt x="4332286" y="0"/>
                </a:lnTo>
                <a:lnTo>
                  <a:pt x="4332286" y="2287247"/>
                </a:lnTo>
                <a:lnTo>
                  <a:pt x="0" y="2287247"/>
                </a:lnTo>
                <a:close/>
              </a:path>
            </a:pathLst>
          </a:cu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5337EA23-6703-4C96-9EEB-A408CBDD6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B25C7F-7832-4001-BA58-9F74F1D68596}"/>
              </a:ext>
            </a:extLst>
          </p:cNvPr>
          <p:cNvSpPr txBox="1"/>
          <p:nvPr/>
        </p:nvSpPr>
        <p:spPr>
          <a:xfrm>
            <a:off x="3305262" y="1781705"/>
            <a:ext cx="9946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Sand Courts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1C94F8-C43A-4343-9AF1-C7BA353DCBCD}"/>
              </a:ext>
            </a:extLst>
          </p:cNvPr>
          <p:cNvSpPr txBox="1"/>
          <p:nvPr/>
        </p:nvSpPr>
        <p:spPr>
          <a:xfrm>
            <a:off x="3418004" y="2604300"/>
            <a:ext cx="9946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Hard Courts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184131-7C14-4045-A9EC-F7C255790B6E}"/>
              </a:ext>
            </a:extLst>
          </p:cNvPr>
          <p:cNvSpPr txBox="1"/>
          <p:nvPr/>
        </p:nvSpPr>
        <p:spPr>
          <a:xfrm>
            <a:off x="3359385" y="3481128"/>
            <a:ext cx="9946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Padel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Courts</a:t>
            </a:r>
          </a:p>
        </p:txBody>
      </p:sp>
    </p:spTree>
    <p:extLst>
      <p:ext uri="{BB962C8B-B14F-4D97-AF65-F5344CB8AC3E}">
        <p14:creationId xmlns:p14="http://schemas.microsoft.com/office/powerpoint/2010/main" val="319623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E6DE3DB0-F8D1-4C4F-89D3-6FCAC564C2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548" y="737211"/>
            <a:ext cx="5437187" cy="2986234"/>
          </a:xfrm>
        </p:spPr>
        <p:txBody>
          <a:bodyPr anchor="b"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Sports</a:t>
            </a:r>
          </a:p>
        </p:txBody>
      </p:sp>
      <p:pic>
        <p:nvPicPr>
          <p:cNvPr id="6" name="Εικόνα 5" descr="Εικόνα που περιέχει υπαίθριος, καθιστός, περπάτημα, πίνακας&#10;&#10;Περιγραφή που δημιουργήθηκε αυτόματα">
            <a:extLst>
              <a:ext uri="{FF2B5EF4-FFF2-40B4-BE49-F238E27FC236}">
                <a16:creationId xmlns:a16="http://schemas.microsoft.com/office/drawing/2014/main" id="{F9FCBC3C-DDED-426E-8E5C-73EB6DB285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8749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73840CF4-F848-4FE0-AEA6-C9E806911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20950" y="549275"/>
            <a:ext cx="667802" cy="631474"/>
            <a:chOff x="10478914" y="1506691"/>
            <a:chExt cx="667802" cy="63147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4B46153-41DB-494F-9B08-EBCCF27283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B6D42DA-2D84-4A50-A359-7A5C651B1C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94459D96-B947-4C7F-8BCA-915F8B07C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2954" y="5171203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Εικόνα 9" descr="Εικόνα που περιέχει φράχτης, κτίριο, υπαίθριος, πάγκος&#10;&#10;Περιγραφή που δημιουργήθηκε αυτόματα">
            <a:extLst>
              <a:ext uri="{FF2B5EF4-FFF2-40B4-BE49-F238E27FC236}">
                <a16:creationId xmlns:a16="http://schemas.microsoft.com/office/drawing/2014/main" id="{D49D44E6-7B17-4EBC-8DC7-5B683A9307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439" y="4145092"/>
            <a:ext cx="3496022" cy="2519594"/>
          </a:xfrm>
          <a:prstGeom prst="rect">
            <a:avLst/>
          </a:prstGeom>
        </p:spPr>
      </p:pic>
      <p:pic>
        <p:nvPicPr>
          <p:cNvPr id="17" name="Εικόνα 16" descr="Εικόνα που περιέχει υπαίθριος, κτίριο, τρένο, μπλε&#10;&#10;Περιγραφή που δημιουργήθηκε αυτόματα">
            <a:extLst>
              <a:ext uri="{FF2B5EF4-FFF2-40B4-BE49-F238E27FC236}">
                <a16:creationId xmlns:a16="http://schemas.microsoft.com/office/drawing/2014/main" id="{AA1AB2CB-B0AB-40B1-8009-CE727232FF3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4" y="55984"/>
            <a:ext cx="3972784" cy="2584580"/>
          </a:xfrm>
          <a:prstGeom prst="rect">
            <a:avLst/>
          </a:prstGeom>
        </p:spPr>
      </p:pic>
      <p:pic>
        <p:nvPicPr>
          <p:cNvPr id="19" name="Εικόνα 18" descr="Εικόνα που περιέχει κτίριο, υπαίθριος, ομπρέλα, νερό&#10;&#10;Περιγραφή που δημιουργήθηκε αυτόματα">
            <a:extLst>
              <a:ext uri="{FF2B5EF4-FFF2-40B4-BE49-F238E27FC236}">
                <a16:creationId xmlns:a16="http://schemas.microsoft.com/office/drawing/2014/main" id="{73733C66-3F55-473B-9959-52853BA244F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97" y="4545040"/>
            <a:ext cx="1878758" cy="1252326"/>
          </a:xfrm>
          <a:prstGeom prst="rect">
            <a:avLst/>
          </a:prstGeom>
        </p:spPr>
      </p:pic>
      <p:pic>
        <p:nvPicPr>
          <p:cNvPr id="25" name="Εικόνα 24" descr="Εικόνα που περιέχει κτίριο, υπαίθριος, πόλη, μεγάλος&#10;&#10;Περιγραφή που δημιουργήθηκε αυτόματα">
            <a:extLst>
              <a:ext uri="{FF2B5EF4-FFF2-40B4-BE49-F238E27FC236}">
                <a16:creationId xmlns:a16="http://schemas.microsoft.com/office/drawing/2014/main" id="{3DC9BC16-2B65-4C7B-9BD4-F6FEBEBC862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1221" y="73236"/>
            <a:ext cx="2444190" cy="1830209"/>
          </a:xfrm>
          <a:prstGeom prst="rect">
            <a:avLst/>
          </a:prstGeom>
        </p:spPr>
      </p:pic>
      <p:pic>
        <p:nvPicPr>
          <p:cNvPr id="28" name="Εικόνα 27" descr="Εικόνα που περιέχει κτίριο, υπαίθριος, παραλία, πίνακας&#10;&#10;Περιγραφή που δημιουργήθηκε αυτόματα">
            <a:extLst>
              <a:ext uri="{FF2B5EF4-FFF2-40B4-BE49-F238E27FC236}">
                <a16:creationId xmlns:a16="http://schemas.microsoft.com/office/drawing/2014/main" id="{5DC52085-46B2-468F-A53E-B6626477FDE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7929" y="39415"/>
            <a:ext cx="1582277" cy="123480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CBAC3A7-1E31-4269-B1B8-59BE8D4D36AC}"/>
              </a:ext>
            </a:extLst>
          </p:cNvPr>
          <p:cNvSpPr txBox="1"/>
          <p:nvPr/>
        </p:nvSpPr>
        <p:spPr>
          <a:xfrm>
            <a:off x="5849673" y="1499630"/>
            <a:ext cx="9946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 &amp; 25m Olympic Pools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E17588-7761-49E8-A280-A0424CC60143}"/>
              </a:ext>
            </a:extLst>
          </p:cNvPr>
          <p:cNvSpPr txBox="1"/>
          <p:nvPr/>
        </p:nvSpPr>
        <p:spPr>
          <a:xfrm>
            <a:off x="5849673" y="2517117"/>
            <a:ext cx="9946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Heating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A4AEA7-17B2-4C42-9A3F-4962123CF4F7}"/>
              </a:ext>
            </a:extLst>
          </p:cNvPr>
          <p:cNvSpPr txBox="1"/>
          <p:nvPr/>
        </p:nvSpPr>
        <p:spPr>
          <a:xfrm>
            <a:off x="5849673" y="3641777"/>
            <a:ext cx="10330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Olympic Swimming 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Water Polo Standards</a:t>
            </a:r>
          </a:p>
        </p:txBody>
      </p:sp>
    </p:spTree>
    <p:extLst>
      <p:ext uri="{BB962C8B-B14F-4D97-AF65-F5344CB8AC3E}">
        <p14:creationId xmlns:p14="http://schemas.microsoft.com/office/powerpoint/2010/main" val="166493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Εικόνα 12" descr="Εικόνα που περιέχει χλόη, κτίριο, πράσινο, μικρό&#10;&#10;Περιγραφή που δημιουργήθηκε αυτόματα">
            <a:extLst>
              <a:ext uri="{FF2B5EF4-FFF2-40B4-BE49-F238E27FC236}">
                <a16:creationId xmlns:a16="http://schemas.microsoft.com/office/drawing/2014/main" id="{9BA90AAD-E4EA-4E17-B612-F2B0F9BC6F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"/>
            <a:ext cx="6924655" cy="6858000"/>
          </a:xfrm>
          <a:custGeom>
            <a:avLst/>
            <a:gdLst/>
            <a:ahLst/>
            <a:cxnLst/>
            <a:rect l="l" t="t" r="r" b="b"/>
            <a:pathLst>
              <a:path w="6924675" h="6858000">
                <a:moveTo>
                  <a:pt x="0" y="0"/>
                </a:moveTo>
                <a:lnTo>
                  <a:pt x="6924675" y="0"/>
                </a:lnTo>
                <a:lnTo>
                  <a:pt x="692467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E6DE3DB0-F8D1-4C4F-89D3-6FCAC564C2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4" y="549275"/>
            <a:ext cx="3565524" cy="3034657"/>
          </a:xfrm>
        </p:spPr>
        <p:txBody>
          <a:bodyPr anchor="b">
            <a:normAutofit/>
          </a:bodyPr>
          <a:lstStyle/>
          <a:p>
            <a:r>
              <a:rPr lang="en-US" sz="4800" b="1"/>
              <a:t>Football</a:t>
            </a:r>
          </a:p>
        </p:txBody>
      </p:sp>
      <p:pic>
        <p:nvPicPr>
          <p:cNvPr id="10" name="Εικόνα 9" descr="Εικόνα που περιέχει χλόη, υπαίθριος, στάδιο, νερό&#10;&#10;Περιγραφή που δημιουργήθηκε αυτόματα">
            <a:extLst>
              <a:ext uri="{FF2B5EF4-FFF2-40B4-BE49-F238E27FC236}">
                <a16:creationId xmlns:a16="http://schemas.microsoft.com/office/drawing/2014/main" id="{DF02330E-3C78-4766-A069-BEDE2EDE96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4676" y="1"/>
            <a:ext cx="5267325" cy="3436448"/>
          </a:xfrm>
          <a:custGeom>
            <a:avLst/>
            <a:gdLst/>
            <a:ahLst/>
            <a:cxnLst/>
            <a:rect l="l" t="t" r="r" b="b"/>
            <a:pathLst>
              <a:path w="5267325" h="3436448">
                <a:moveTo>
                  <a:pt x="0" y="0"/>
                </a:moveTo>
                <a:lnTo>
                  <a:pt x="5267325" y="0"/>
                </a:lnTo>
                <a:lnTo>
                  <a:pt x="5267325" y="3436448"/>
                </a:lnTo>
                <a:lnTo>
                  <a:pt x="0" y="3436448"/>
                </a:lnTo>
                <a:close/>
              </a:path>
            </a:pathLst>
          </a:custGeom>
        </p:spPr>
      </p:pic>
      <p:pic>
        <p:nvPicPr>
          <p:cNvPr id="15" name="Εικόνα 14" descr="Εικόνα που περιέχει χλόη, φράχτης, υπαίθριος, πεδίο&#10;&#10;Περιγραφή που δημιουργήθηκε αυτόματα">
            <a:extLst>
              <a:ext uri="{FF2B5EF4-FFF2-40B4-BE49-F238E27FC236}">
                <a16:creationId xmlns:a16="http://schemas.microsoft.com/office/drawing/2014/main" id="{1508E34B-2074-49DC-A5C5-11BFEAC100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6924676" y="3436449"/>
            <a:ext cx="5267325" cy="3421550"/>
          </a:xfrm>
          <a:custGeom>
            <a:avLst/>
            <a:gdLst/>
            <a:ahLst/>
            <a:cxnLst/>
            <a:rect l="l" t="t" r="r" b="b"/>
            <a:pathLst>
              <a:path w="5267325" h="3436448">
                <a:moveTo>
                  <a:pt x="0" y="0"/>
                </a:moveTo>
                <a:lnTo>
                  <a:pt x="5267325" y="0"/>
                </a:lnTo>
                <a:lnTo>
                  <a:pt x="5267325" y="3436448"/>
                </a:lnTo>
                <a:lnTo>
                  <a:pt x="0" y="3436448"/>
                </a:lnTo>
                <a:close/>
              </a:path>
            </a:pathLst>
          </a:cu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FE05BC49-0F00-4C85-9AF5-A0CC5B39C8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CC197B-09A7-4A93-B83C-F37B0C01A075}"/>
              </a:ext>
            </a:extLst>
          </p:cNvPr>
          <p:cNvSpPr txBox="1"/>
          <p:nvPr/>
        </p:nvSpPr>
        <p:spPr>
          <a:xfrm>
            <a:off x="4879099" y="2248693"/>
            <a:ext cx="9946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2 8*8 Football Courts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7866DE-9899-44EB-831C-2D252D540EF0}"/>
              </a:ext>
            </a:extLst>
          </p:cNvPr>
          <p:cNvSpPr txBox="1"/>
          <p:nvPr/>
        </p:nvSpPr>
        <p:spPr>
          <a:xfrm>
            <a:off x="4879100" y="3310522"/>
            <a:ext cx="9946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Ultra Mix 50 Synthetic Turf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D88CD3-ADFC-418F-9BF4-46F644164C74}"/>
              </a:ext>
            </a:extLst>
          </p:cNvPr>
          <p:cNvSpPr txBox="1"/>
          <p:nvPr/>
        </p:nvSpPr>
        <p:spPr>
          <a:xfrm>
            <a:off x="4879099" y="4457156"/>
            <a:ext cx="9946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FIFA Quality PRO Standards</a:t>
            </a:r>
          </a:p>
        </p:txBody>
      </p:sp>
    </p:spTree>
    <p:extLst>
      <p:ext uri="{BB962C8B-B14F-4D97-AF65-F5344CB8AC3E}">
        <p14:creationId xmlns:p14="http://schemas.microsoft.com/office/powerpoint/2010/main" val="170334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Εικόνα 3" descr="Εικόνα που περιέχει υπαίθριος, κτίριο, ποδήλατο, σταθμευμένος&#10;&#10;Περιγραφή που δημιουργήθηκε αυτόματα">
            <a:extLst>
              <a:ext uri="{FF2B5EF4-FFF2-40B4-BE49-F238E27FC236}">
                <a16:creationId xmlns:a16="http://schemas.microsoft.com/office/drawing/2014/main" id="{25927475-031A-439A-9BB6-F4467682C0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824" y="122836"/>
            <a:ext cx="8441776" cy="6581583"/>
          </a:xfrm>
          <a:custGeom>
            <a:avLst/>
            <a:gdLst/>
            <a:ahLst/>
            <a:cxnLst/>
            <a:rect l="l" t="t" r="r" b="b"/>
            <a:pathLst>
              <a:path w="8796339" h="6858000">
                <a:moveTo>
                  <a:pt x="0" y="0"/>
                </a:moveTo>
                <a:lnTo>
                  <a:pt x="8796339" y="0"/>
                </a:lnTo>
                <a:lnTo>
                  <a:pt x="879633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E6DE3DB0-F8D1-4C4F-89D3-6FCAC564C2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anchor="b"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Cycling</a:t>
            </a:r>
          </a:p>
        </p:txBody>
      </p:sp>
      <p:pic>
        <p:nvPicPr>
          <p:cNvPr id="7" name="Εικόνα 6" descr="Εικόνα που περιέχει υπαίθριος, δρόμος, άτομο, ποδήλατο&#10;&#10;Περιγραφή που δημιουργήθηκε αυτόματα">
            <a:extLst>
              <a:ext uri="{FF2B5EF4-FFF2-40B4-BE49-F238E27FC236}">
                <a16:creationId xmlns:a16="http://schemas.microsoft.com/office/drawing/2014/main" id="{9DEDB854-F3AE-4F75-B2E6-E8D73246C0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6254" y="139959"/>
            <a:ext cx="3755922" cy="3289041"/>
          </a:xfrm>
          <a:custGeom>
            <a:avLst/>
            <a:gdLst/>
            <a:ahLst/>
            <a:cxnLst/>
            <a:rect l="l" t="t" r="r" b="b"/>
            <a:pathLst>
              <a:path w="3395662" h="3428999">
                <a:moveTo>
                  <a:pt x="0" y="0"/>
                </a:moveTo>
                <a:lnTo>
                  <a:pt x="3395662" y="0"/>
                </a:lnTo>
                <a:lnTo>
                  <a:pt x="3395662" y="3428999"/>
                </a:lnTo>
                <a:lnTo>
                  <a:pt x="0" y="3428999"/>
                </a:lnTo>
                <a:close/>
              </a:path>
            </a:pathLst>
          </a:custGeom>
        </p:spPr>
      </p:pic>
      <p:pic>
        <p:nvPicPr>
          <p:cNvPr id="10" name="Εικόνα 9" descr="Εικόνα που περιέχει ποδήλατο, σταθμευμένος, ράφι, όρθιος&#10;&#10;Περιγραφή που δημιουργήθηκε αυτόματα">
            <a:extLst>
              <a:ext uri="{FF2B5EF4-FFF2-40B4-BE49-F238E27FC236}">
                <a16:creationId xmlns:a16="http://schemas.microsoft.com/office/drawing/2014/main" id="{2A032963-ACDF-43C8-83EC-4F5FF4CCA5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6253" y="3429002"/>
            <a:ext cx="3755923" cy="3289042"/>
          </a:xfrm>
          <a:custGeom>
            <a:avLst/>
            <a:gdLst/>
            <a:ahLst/>
            <a:cxnLst/>
            <a:rect l="l" t="t" r="r" b="b"/>
            <a:pathLst>
              <a:path w="3395662" h="3428999">
                <a:moveTo>
                  <a:pt x="0" y="0"/>
                </a:moveTo>
                <a:lnTo>
                  <a:pt x="3395662" y="0"/>
                </a:lnTo>
                <a:lnTo>
                  <a:pt x="3395662" y="3428999"/>
                </a:lnTo>
                <a:lnTo>
                  <a:pt x="0" y="3428999"/>
                </a:lnTo>
                <a:close/>
              </a:path>
            </a:pathLst>
          </a:cu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3C64A91D-E535-4C24-A0E3-96A3810E3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2B7C76-4E9E-4AB1-A78B-028084542CC9}"/>
              </a:ext>
            </a:extLst>
          </p:cNvPr>
          <p:cNvSpPr txBox="1"/>
          <p:nvPr/>
        </p:nvSpPr>
        <p:spPr>
          <a:xfrm>
            <a:off x="4380712" y="768970"/>
            <a:ext cx="9946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Road Bikes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3F0965-F3FB-4A1E-97C2-2E205145DEC1}"/>
              </a:ext>
            </a:extLst>
          </p:cNvPr>
          <p:cNvSpPr txBox="1"/>
          <p:nvPr/>
        </p:nvSpPr>
        <p:spPr>
          <a:xfrm>
            <a:off x="4315312" y="1707808"/>
            <a:ext cx="9946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Mountain Bikes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AE82AD-A278-494D-A46D-BCA4272482B3}"/>
              </a:ext>
            </a:extLst>
          </p:cNvPr>
          <p:cNvSpPr txBox="1"/>
          <p:nvPr/>
        </p:nvSpPr>
        <p:spPr>
          <a:xfrm>
            <a:off x="4315312" y="2705741"/>
            <a:ext cx="9946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 Bikes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A048DE-BC15-439E-A544-6043423AF10D}"/>
              </a:ext>
            </a:extLst>
          </p:cNvPr>
          <p:cNvSpPr txBox="1"/>
          <p:nvPr/>
        </p:nvSpPr>
        <p:spPr>
          <a:xfrm>
            <a:off x="4315311" y="3648695"/>
            <a:ext cx="9946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Storage Unit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8CC07B-BC17-47E8-935B-917A964014C1}"/>
              </a:ext>
            </a:extLst>
          </p:cNvPr>
          <p:cNvSpPr txBox="1"/>
          <p:nvPr/>
        </p:nvSpPr>
        <p:spPr>
          <a:xfrm>
            <a:off x="4380711" y="4796249"/>
            <a:ext cx="9946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 Station</a:t>
            </a:r>
          </a:p>
        </p:txBody>
      </p:sp>
    </p:spTree>
    <p:extLst>
      <p:ext uri="{BB962C8B-B14F-4D97-AF65-F5344CB8AC3E}">
        <p14:creationId xmlns:p14="http://schemas.microsoft.com/office/powerpoint/2010/main" val="309966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Εικόνα 16" descr="Εικόνα που περιέχει χλόη, υπαίθριος, πράσινο, πεδίο&#10;&#10;Περιγραφή που δημιουργήθηκε αυτόματα">
            <a:extLst>
              <a:ext uri="{FF2B5EF4-FFF2-40B4-BE49-F238E27FC236}">
                <a16:creationId xmlns:a16="http://schemas.microsoft.com/office/drawing/2014/main" id="{CCAF56EC-DDA5-4296-8332-7C3D46D16B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6091200" y="1"/>
            <a:ext cx="6098400" cy="6858000"/>
          </a:xfrm>
          <a:custGeom>
            <a:avLst/>
            <a:gdLst/>
            <a:ahLst/>
            <a:cxnLst/>
            <a:rect l="l" t="t" r="r" b="b"/>
            <a:pathLst>
              <a:path w="6098400" h="6858000">
                <a:moveTo>
                  <a:pt x="0" y="0"/>
                </a:moveTo>
                <a:lnTo>
                  <a:pt x="6098400" y="0"/>
                </a:lnTo>
                <a:lnTo>
                  <a:pt x="60984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0" name="Εικόνα 9" descr="Εικόνα που περιέχει παιχνίδι, άθλημα, δικαστήριο, παίκτης&#10;&#10;Περιγραφή που δημιουργήθηκε αυτόματα">
            <a:extLst>
              <a:ext uri="{FF2B5EF4-FFF2-40B4-BE49-F238E27FC236}">
                <a16:creationId xmlns:a16="http://schemas.microsoft.com/office/drawing/2014/main" id="{B866E259-DAB6-4E12-B155-5348A46943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"/>
            <a:ext cx="6098380" cy="6858000"/>
          </a:xfrm>
          <a:custGeom>
            <a:avLst/>
            <a:gdLst/>
            <a:ahLst/>
            <a:cxnLst/>
            <a:rect l="l" t="t" r="r" b="b"/>
            <a:pathLst>
              <a:path w="6098400" h="6858000">
                <a:moveTo>
                  <a:pt x="0" y="0"/>
                </a:moveTo>
                <a:lnTo>
                  <a:pt x="6098400" y="0"/>
                </a:lnTo>
                <a:lnTo>
                  <a:pt x="60984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E6DE3DB0-F8D1-4C4F-89D3-6FCAC564C2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4" y="549275"/>
            <a:ext cx="3565524" cy="3034657"/>
          </a:xfrm>
        </p:spPr>
        <p:txBody>
          <a:bodyPr anchor="b">
            <a:norm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Basketball &amp; Golf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E05BC49-0F00-4C85-9AF5-A0CC5B39C8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ECD864-2103-4ABC-9732-FA10B18EDD7D}"/>
              </a:ext>
            </a:extLst>
          </p:cNvPr>
          <p:cNvSpPr txBox="1"/>
          <p:nvPr/>
        </p:nvSpPr>
        <p:spPr>
          <a:xfrm>
            <a:off x="4116388" y="901706"/>
            <a:ext cx="99465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Official Dimensions &amp; Standards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Outdoor Basketball Court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38D487-C4B4-4AB2-89D6-8D1F5C57D116}"/>
              </a:ext>
            </a:extLst>
          </p:cNvPr>
          <p:cNvSpPr txBox="1"/>
          <p:nvPr/>
        </p:nvSpPr>
        <p:spPr>
          <a:xfrm>
            <a:off x="4332404" y="4976952"/>
            <a:ext cx="9946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3-Par Golf Field</a:t>
            </a:r>
          </a:p>
        </p:txBody>
      </p:sp>
    </p:spTree>
    <p:extLst>
      <p:ext uri="{BB962C8B-B14F-4D97-AF65-F5344CB8AC3E}">
        <p14:creationId xmlns:p14="http://schemas.microsoft.com/office/powerpoint/2010/main" val="108830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Εικόνα 5" descr="Εικόνα που περιέχει εσωτερικό, οροφή, κτίριο, καρέκλα&#10;&#10;Περιγραφή που δημιουργήθηκε αυτόματα">
            <a:extLst>
              <a:ext uri="{FF2B5EF4-FFF2-40B4-BE49-F238E27FC236}">
                <a16:creationId xmlns:a16="http://schemas.microsoft.com/office/drawing/2014/main" id="{4267DE75-72D8-4409-BF1B-5A0B8B98F5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83976" y="65314"/>
            <a:ext cx="8712363" cy="6680720"/>
          </a:xfrm>
          <a:custGeom>
            <a:avLst/>
            <a:gdLst/>
            <a:ahLst/>
            <a:cxnLst/>
            <a:rect l="l" t="t" r="r" b="b"/>
            <a:pathLst>
              <a:path w="8796339" h="6858000">
                <a:moveTo>
                  <a:pt x="0" y="0"/>
                </a:moveTo>
                <a:lnTo>
                  <a:pt x="8796339" y="0"/>
                </a:lnTo>
                <a:lnTo>
                  <a:pt x="879633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E6DE3DB0-F8D1-4C4F-89D3-6FCAC564C2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anchor="b"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Conference</a:t>
            </a:r>
          </a:p>
        </p:txBody>
      </p:sp>
      <p:pic>
        <p:nvPicPr>
          <p:cNvPr id="4" name="Εικόνα 3" descr="Εικόνα που περιέχει οροφή, εσωτερικό, πίνακας, δωμάτιο&#10;&#10;Περιγραφή που δημιουργήθηκε αυτόματα">
            <a:extLst>
              <a:ext uri="{FF2B5EF4-FFF2-40B4-BE49-F238E27FC236}">
                <a16:creationId xmlns:a16="http://schemas.microsoft.com/office/drawing/2014/main" id="{A23F4E88-7E02-4C2C-B49F-70A4E2BFE7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6338" y="65314"/>
            <a:ext cx="3311686" cy="3363686"/>
          </a:xfrm>
          <a:custGeom>
            <a:avLst/>
            <a:gdLst/>
            <a:ahLst/>
            <a:cxnLst/>
            <a:rect l="l" t="t" r="r" b="b"/>
            <a:pathLst>
              <a:path w="3395662" h="3428999">
                <a:moveTo>
                  <a:pt x="0" y="0"/>
                </a:moveTo>
                <a:lnTo>
                  <a:pt x="3395662" y="0"/>
                </a:lnTo>
                <a:lnTo>
                  <a:pt x="3395662" y="3428999"/>
                </a:lnTo>
                <a:lnTo>
                  <a:pt x="0" y="3428999"/>
                </a:lnTo>
                <a:close/>
              </a:path>
            </a:pathLst>
          </a:custGeom>
        </p:spPr>
      </p:pic>
      <p:pic>
        <p:nvPicPr>
          <p:cNvPr id="10" name="Εικόνα 9" descr="Εικόνα που περιέχει κτίριο, πίνακας, δωμάτιο, ομάδα&#10;&#10;Περιγραφή που δημιουργήθηκε αυτόματα">
            <a:extLst>
              <a:ext uri="{FF2B5EF4-FFF2-40B4-BE49-F238E27FC236}">
                <a16:creationId xmlns:a16="http://schemas.microsoft.com/office/drawing/2014/main" id="{CAAD5C99-5521-4DE6-9C97-B525CD9F97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6338" y="3429001"/>
            <a:ext cx="3311686" cy="3317033"/>
          </a:xfrm>
          <a:custGeom>
            <a:avLst/>
            <a:gdLst/>
            <a:ahLst/>
            <a:cxnLst/>
            <a:rect l="l" t="t" r="r" b="b"/>
            <a:pathLst>
              <a:path w="3395662" h="3428999">
                <a:moveTo>
                  <a:pt x="0" y="0"/>
                </a:moveTo>
                <a:lnTo>
                  <a:pt x="3395662" y="0"/>
                </a:lnTo>
                <a:lnTo>
                  <a:pt x="3395662" y="3428999"/>
                </a:lnTo>
                <a:lnTo>
                  <a:pt x="0" y="3428999"/>
                </a:lnTo>
                <a:close/>
              </a:path>
            </a:pathLst>
          </a:cu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C64A91D-E535-4C24-A0E3-96A3810E3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8AAF59-8B20-424F-A46D-E823E9981949}"/>
              </a:ext>
            </a:extLst>
          </p:cNvPr>
          <p:cNvSpPr txBox="1"/>
          <p:nvPr/>
        </p:nvSpPr>
        <p:spPr>
          <a:xfrm>
            <a:off x="4907559" y="718953"/>
            <a:ext cx="99465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Fully equipped Conference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Rooms and Halls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6BCC30-04A8-46D4-A340-F1645AE2844E}"/>
              </a:ext>
            </a:extLst>
          </p:cNvPr>
          <p:cNvSpPr txBox="1"/>
          <p:nvPr/>
        </p:nvSpPr>
        <p:spPr>
          <a:xfrm>
            <a:off x="4907559" y="4679243"/>
            <a:ext cx="9946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Capacity up to 400 pax</a:t>
            </a:r>
          </a:p>
        </p:txBody>
      </p:sp>
    </p:spTree>
    <p:extLst>
      <p:ext uri="{BB962C8B-B14F-4D97-AF65-F5344CB8AC3E}">
        <p14:creationId xmlns:p14="http://schemas.microsoft.com/office/powerpoint/2010/main" val="89004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164</Words>
  <Application>Microsoft Office PowerPoint</Application>
  <PresentationFormat>Ευρεία οθόνη</PresentationFormat>
  <Paragraphs>62</Paragraphs>
  <Slides>12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5" baseType="lpstr">
      <vt:lpstr>Arial</vt:lpstr>
      <vt:lpstr>Avenir Next LT Pro</vt:lpstr>
      <vt:lpstr>3DFloatVTI</vt:lpstr>
      <vt:lpstr>Lyttos Beach Sports</vt:lpstr>
      <vt:lpstr>Gym</vt:lpstr>
      <vt:lpstr>Spa</vt:lpstr>
      <vt:lpstr>Tennis</vt:lpstr>
      <vt:lpstr>Water Sports</vt:lpstr>
      <vt:lpstr>Football</vt:lpstr>
      <vt:lpstr>Cycling</vt:lpstr>
      <vt:lpstr>Basketball &amp; Golf</vt:lpstr>
      <vt:lpstr>Conference</vt:lpstr>
      <vt:lpstr>Other Sports</vt:lpstr>
      <vt:lpstr>Bars &amp; Restaurants</vt:lpstr>
      <vt:lpstr>Accommodation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Lyttos Beach Sports</dc:title>
  <dc:creator>Sapounakis User13</dc:creator>
  <cp:lastModifiedBy>SERGOPOULOS KONSTANTINOS</cp:lastModifiedBy>
  <cp:revision>5</cp:revision>
  <dcterms:created xsi:type="dcterms:W3CDTF">2020-09-16T11:35:49Z</dcterms:created>
  <dcterms:modified xsi:type="dcterms:W3CDTF">2022-02-12T14:06:09Z</dcterms:modified>
</cp:coreProperties>
</file>